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6"/>
  </p:notesMasterIdLst>
  <p:handoutMasterIdLst>
    <p:handoutMasterId r:id="rId7"/>
  </p:handoutMasterIdLst>
  <p:sldIdLst>
    <p:sldId id="257" r:id="rId2"/>
    <p:sldId id="265" r:id="rId3"/>
    <p:sldId id="266" r:id="rId4"/>
    <p:sldId id="26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111" d="100"/>
          <a:sy n="111" d="100"/>
        </p:scale>
        <p:origin x="23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2018 Fall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August 25, 2018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Marcus, TX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Section Committee/Officer Name: Jose Lacavex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Chapter/Affinity Name: Young Professionals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Jose Lacavex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8/24/2018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2018 Key Accomplishments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Meetings (month, topic, L31):</a:t>
            </a:r>
          </a:p>
          <a:p>
            <a:endParaRPr lang="en-US" sz="2000" b="1" dirty="0"/>
          </a:p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September – Networking/Happy Hour @ ABGB Brewery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March – Networking/Happy Hour @ Scholtz Beer Garten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Other Activities/Events: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 Outreach – “What they Don’t Tell You Before You Graduate”</a:t>
            </a:r>
            <a:endParaRPr lang="en-US" sz="1600" dirty="0"/>
          </a:p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SXSW 2018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IEEE Future Leaders Forum 2018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i="1" dirty="0"/>
              <a:t>Planned: Leadership Workshop - How to Sell Yourself for a 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2018 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 Vitality Assessment </a:t>
            </a:r>
            <a:r>
              <a:rPr lang="en-US" sz="1600" b="1" dirty="0"/>
              <a:t>(Strong, Ok, Need Improvement)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Attendance: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@ ABGB ~20+ - </a:t>
            </a:r>
            <a:r>
              <a:rPr lang="en-US" sz="1600" i="1" dirty="0">
                <a:solidFill>
                  <a:srgbClr val="FF0000"/>
                </a:solidFill>
              </a:rPr>
              <a:t>Strong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@ </a:t>
            </a:r>
            <a:r>
              <a:rPr lang="en-US" sz="1600" dirty="0" err="1"/>
              <a:t>Sholtz</a:t>
            </a:r>
            <a:r>
              <a:rPr lang="en-US" sz="1600" dirty="0"/>
              <a:t> Beer Garten ~10 – </a:t>
            </a:r>
            <a:r>
              <a:rPr lang="en-US" sz="1600" i="1" dirty="0">
                <a:solidFill>
                  <a:srgbClr val="FF0000"/>
                </a:solidFill>
              </a:rPr>
              <a:t>Ok, Needs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Membership Recruitment: </a:t>
            </a:r>
            <a:r>
              <a:rPr lang="en-US" sz="1600" dirty="0"/>
              <a:t>- </a:t>
            </a:r>
            <a:r>
              <a:rPr lang="en-US" sz="1600" i="1" dirty="0">
                <a:solidFill>
                  <a:srgbClr val="FF0000"/>
                </a:solidFill>
              </a:rPr>
              <a:t>Needs Improvement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Student Interaction - </a:t>
            </a:r>
            <a:r>
              <a:rPr lang="en-US" sz="1600" dirty="0">
                <a:solidFill>
                  <a:srgbClr val="FF0000"/>
                </a:solidFill>
              </a:rPr>
              <a:t>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Social Media Outreach, Ideas: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Face Book Ads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Fan Pages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IEEE Videos</a:t>
            </a:r>
          </a:p>
          <a:p>
            <a:endParaRPr lang="en-US" sz="1600" dirty="0"/>
          </a:p>
          <a:p>
            <a:r>
              <a:rPr lang="en-US" sz="2000" b="1" dirty="0"/>
              <a:t>Help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Speakers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Collaboration with STEM/Students/PACE/YP/Life Mem, </a:t>
            </a:r>
            <a:r>
              <a:rPr lang="mr-IN" sz="1600" dirty="0"/>
              <a:t>…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CTS 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65298" y="1306412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Standing Committees/Coordinators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306412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480166" cy="31393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Fawzi Behmann</a:t>
            </a:r>
          </a:p>
          <a:p>
            <a:endParaRPr lang="en-US" sz="500" dirty="0"/>
          </a:p>
          <a:p>
            <a:r>
              <a:rPr lang="en-US" sz="1200" dirty="0"/>
              <a:t>Vice Chair </a:t>
            </a:r>
            <a:r>
              <a:rPr lang="mr-IN" sz="1200" dirty="0"/>
              <a:t>–</a:t>
            </a:r>
            <a:r>
              <a:rPr lang="en-US" sz="1200" dirty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Fabio Gomez</a:t>
            </a:r>
          </a:p>
          <a:p>
            <a:endParaRPr lang="en-US" sz="500" dirty="0"/>
          </a:p>
          <a:p>
            <a:r>
              <a:rPr lang="en-US" sz="1200" dirty="0"/>
              <a:t>Vice Chair </a:t>
            </a:r>
            <a:r>
              <a:rPr lang="mr-IN" sz="1200" dirty="0"/>
              <a:t>–</a:t>
            </a:r>
            <a:r>
              <a:rPr lang="en-US" sz="1200" dirty="0"/>
              <a:t> SA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Ehsaneh</a:t>
            </a: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Sunny </a:t>
            </a:r>
            <a:r>
              <a:rPr lang="en-US" sz="12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Shahhaidar</a:t>
            </a:r>
            <a:endParaRPr lang="en-US" sz="12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285750" indent="-285750">
              <a:buFont typeface="Arial"/>
              <a:buChar char="•"/>
            </a:pPr>
            <a:endParaRPr lang="en-US" sz="500" dirty="0"/>
          </a:p>
          <a:p>
            <a:r>
              <a:rPr lang="en-US" sz="1200" dirty="0"/>
              <a:t>Secretary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Raymond </a:t>
            </a:r>
            <a:r>
              <a:rPr lang="en-US" sz="1200" dirty="0" err="1"/>
              <a:t>Choo</a:t>
            </a:r>
            <a:endParaRPr lang="en-US" sz="1200" dirty="0"/>
          </a:p>
          <a:p>
            <a:endParaRPr lang="en-US" sz="500" dirty="0"/>
          </a:p>
          <a:p>
            <a:r>
              <a:rPr lang="en-US" sz="1200" dirty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Bill Martino</a:t>
            </a:r>
          </a:p>
          <a:p>
            <a:endParaRPr lang="en-US" sz="500" dirty="0"/>
          </a:p>
          <a:p>
            <a:r>
              <a:rPr lang="en-US" sz="1200" dirty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Leslie </a:t>
            </a:r>
            <a:r>
              <a:rPr lang="en-US" sz="1200" dirty="0" err="1"/>
              <a:t>Martinich</a:t>
            </a:r>
            <a:endParaRPr lang="en-US" sz="1200" dirty="0"/>
          </a:p>
          <a:p>
            <a:endParaRPr lang="en-US" sz="500" dirty="0"/>
          </a:p>
          <a:p>
            <a:r>
              <a:rPr lang="en-US" sz="1200" dirty="0"/>
              <a:t>Past Past Chairs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Kenny 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04698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Awards and Recognition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/>
              <a:t>vTools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Section-Chapter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Finance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K-12/STEM Educational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Students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Professional Activities </a:t>
            </a:r>
            <a:r>
              <a:rPr lang="mr-IN" sz="1200" dirty="0"/>
              <a:t>–</a:t>
            </a:r>
            <a:r>
              <a:rPr lang="en-US" sz="1200" dirty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Humanitarian</a:t>
            </a:r>
          </a:p>
        </p:txBody>
      </p:sp>
      <p:pic>
        <p:nvPicPr>
          <p:cNvPr id="17" name="Picture 16" descr="Screen Shot 2018-08-07 at 9.3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71" y="1720464"/>
            <a:ext cx="3220154" cy="50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4350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3889</TotalTime>
  <Words>256</Words>
  <Application>Microsoft Office PowerPoint</Application>
  <PresentationFormat>On-screen Show (4:3)</PresentationFormat>
  <Paragraphs>88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ＭＳ Ｐゴシック</vt:lpstr>
      <vt:lpstr>Arial</vt:lpstr>
      <vt:lpstr>Calibri</vt:lpstr>
      <vt:lpstr>Lucida Grande</vt:lpstr>
      <vt:lpstr>Mangal</vt:lpstr>
      <vt:lpstr>Verdana</vt:lpstr>
      <vt:lpstr>Wingdings</vt:lpstr>
      <vt:lpstr>IEEE-Template</vt:lpstr>
      <vt:lpstr>IEEE Central Texas Section 2018 Fall Leadership Planning Meeting August 25, 2018 San Marcus, TX</vt:lpstr>
      <vt:lpstr>2018 Key Accomplishments</vt:lpstr>
      <vt:lpstr>2018 Chapter Vitality &amp; Help Needed</vt:lpstr>
      <vt:lpstr>CTS Leadership 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Lacavex-Godinez, Jose L</cp:lastModifiedBy>
  <cp:revision>140</cp:revision>
  <cp:lastPrinted>2018-08-07T14:39:51Z</cp:lastPrinted>
  <dcterms:created xsi:type="dcterms:W3CDTF">2012-12-04T23:01:03Z</dcterms:created>
  <dcterms:modified xsi:type="dcterms:W3CDTF">2018-08-25T04:43:21Z</dcterms:modified>
</cp:coreProperties>
</file>